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06881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а</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6238407"/>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20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со</a:t>
            </a:r>
            <a:r>
              <a:rPr lang="kk-KZ" sz="1100" dirty="0" smtClean="0">
                <a:latin typeface="Times New Roman" panose="02020603050405020304" pitchFamily="18" charset="0"/>
                <a:cs typeface="Times New Roman" panose="02020603050405020304" pitchFamily="18" charset="0"/>
              </a:rPr>
              <a:t>ғады, күші</a:t>
            </a:r>
            <a:r>
              <a:rPr lang="ru-RU" sz="1100" dirty="0" smtClean="0">
                <a:latin typeface="Times New Roman" panose="02020603050405020304" pitchFamily="18" charset="0"/>
                <a:cs typeface="Times New Roman" panose="02020603050405020304" pitchFamily="18" charset="0"/>
              </a:rPr>
              <a:t> 9-14,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18 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1-3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1 градус аяз-1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22 ақпанға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21 ақпан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аздаған жауын-шашын (жаңбыр,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kk-KZ" sz="1100" b="1" dirty="0" smtClean="0">
                <a:solidFill>
                  <a:schemeClr val="tx1"/>
                </a:solidFill>
                <a:latin typeface="Times New Roman" panose="02020603050405020304" pitchFamily="18" charset="0"/>
                <a:cs typeface="Times New Roman" panose="02020603050405020304" pitchFamily="18" charset="0"/>
              </a:rPr>
              <a:t>ақпан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13224</TotalTime>
  <Words>607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2247</cp:revision>
  <cp:lastPrinted>2021-07-01T03:56:27Z</cp:lastPrinted>
  <dcterms:created xsi:type="dcterms:W3CDTF">2018-03-27T06:03:00Z</dcterms:created>
  <dcterms:modified xsi:type="dcterms:W3CDTF">2022-02-20T08:24:18Z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