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smtClean="0">
                          <a:solidFill>
                            <a:srgbClr val="002060"/>
                          </a:solidFill>
                          <a:latin typeface="Times New Roman" panose="02020603050405020304" pitchFamily="18" charset="0"/>
                          <a:cs typeface="Times New Roman" panose="02020603050405020304" pitchFamily="18" charset="0"/>
                        </a:rPr>
                        <a:t>№51</a:t>
                      </a:r>
                      <a:endParaRPr lang="kk-KZ" altLang="zh-CN"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жауын-шашын, көктайғақ болады. Оңтүстік-батыстан жел соғады, күші 7-12 м/с. Ауа температурасы түнде 1-3 градус суық, күндіз 0-2 градус жылы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21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22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smtClean="0">
                <a:latin typeface="Times New Roman" pitchFamily="18" charset="0"/>
                <a:cs typeface="Times New Roman" pitchFamily="18" charset="0"/>
              </a:rPr>
              <a:t>Көшпелі бұлтты, түнде жауын-шашын. Оңтүстік-шығыстан жел соғады, күші 7-12 </a:t>
            </a:r>
            <a:r>
              <a:rPr lang="kk-KZ" sz="1200" dirty="0" smtClean="0">
                <a:solidFill>
                  <a:srgbClr val="000000"/>
                </a:solidFill>
                <a:latin typeface="Times New Roman" panose="02020603050405020304" pitchFamily="18" charset="0"/>
                <a:cs typeface="Times New Roman" panose="02020603050405020304" pitchFamily="18" charset="0"/>
                <a:sym typeface="+mn-ea"/>
              </a:rPr>
              <a:t>м/с. </a:t>
            </a:r>
            <a:r>
              <a:rPr lang="kk-KZ" sz="1200" dirty="0" smtClean="0">
                <a:latin typeface="Times New Roman" pitchFamily="18" charset="0"/>
                <a:cs typeface="Times New Roman" pitchFamily="18" charset="0"/>
              </a:rPr>
              <a:t>Ауа температурасы  0-2 градус суық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8391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545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2021-07-01T07:38:07Z</cp:lastPrinted>
  <dcterms:created xsi:type="dcterms:W3CDTF">2018-03-27T06:03:00Z</dcterms:created>
  <dcterms:modified xsi:type="dcterms:W3CDTF">2022-02-20T08:14:30Z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