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91865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5724" y="2386757"/>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a:t>
            </a:r>
            <a:endParaRPr lang="ru-RU" altLang="en-US" sz="1200" dirty="0">
              <a:solidFill>
                <a:srgbClr val="000000"/>
              </a:solidFill>
              <a:latin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13342</TotalTime>
  <Words>686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2081</cp:revision>
  <cp:lastPrinted>2021-07-01T07:38:07Z</cp:lastPrinted>
  <dcterms:created xsi:type="dcterms:W3CDTF">2018-03-27T06:03:00Z</dcterms:created>
  <dcterms:modified xsi:type="dcterms:W3CDTF">2022-02-20T07:41:40Z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