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34607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1099" y="346393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851307"/>
              </p:ext>
            </p:extLst>
          </p:nvPr>
        </p:nvGraphicFramePr>
        <p:xfrm>
          <a:off x="5019674" y="4016616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9201" y="2237674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 ночью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4432" y="2969921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предупреждение НМУ 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28092" y="114301"/>
            <a:ext cx="48169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</a:p>
          <a:p>
            <a:pPr algn="ctr"/>
            <a:endParaRPr lang="kk-KZ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14566</TotalTime>
  <Words>669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2071</cp:revision>
  <cp:lastPrinted>2021-07-01T03:56:27Z</cp:lastPrinted>
  <dcterms:created xsi:type="dcterms:W3CDTF">2018-03-27T06:03:00Z</dcterms:created>
  <dcterms:modified xsi:type="dcterms:W3CDTF">2022-02-20T07:59:06Z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