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46567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536995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Ночью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13053</TotalTime>
  <Words>579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2122</cp:revision>
  <cp:lastPrinted>2022-02-19T06:43:49Z</cp:lastPrinted>
  <dcterms:created xsi:type="dcterms:W3CDTF">2018-03-27T06:03:00Z</dcterms:created>
  <dcterms:modified xsi:type="dcterms:W3CDTF">2022-02-20T08:22:53Z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