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56300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февраля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днем порывы 15 м/с. Температура воздуха ночью 12-14, днем 2-4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22 февраля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7-12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5-7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 февраля, ночью 22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862175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13034</TotalTime>
  <Words>567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2024</cp:revision>
  <cp:lastPrinted>2021-07-01T03:56:27Z</cp:lastPrinted>
  <dcterms:created xsi:type="dcterms:W3CDTF">2018-03-27T06:03:00Z</dcterms:created>
  <dcterms:modified xsi:type="dcterms:W3CDTF">2022-02-20T08:16:05Z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