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006057"/>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21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20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 күші 9-14 </a:t>
            </a:r>
            <a:r>
              <a:rPr lang="kk-KZ" sz="1100" dirty="0">
                <a:latin typeface="Times New Roman" panose="02020603050405020304" pitchFamily="18" charset="0"/>
                <a:cs typeface="Times New Roman" panose="02020603050405020304" pitchFamily="18" charset="0"/>
              </a:rPr>
              <a:t>м/с. Ауа температурасы </a:t>
            </a:r>
            <a:r>
              <a:rPr lang="kk-KZ" sz="1100">
                <a:latin typeface="Times New Roman" panose="02020603050405020304" pitchFamily="18" charset="0"/>
                <a:cs typeface="Times New Roman" panose="02020603050405020304" pitchFamily="18" charset="0"/>
              </a:rPr>
              <a:t>түнде 18-20, күндіз 3-5 </a:t>
            </a:r>
            <a:r>
              <a:rPr lang="kk-KZ" sz="1100" dirty="0">
                <a:latin typeface="Times New Roman" panose="02020603050405020304" pitchFamily="18" charset="0"/>
                <a:cs typeface="Times New Roman" panose="02020603050405020304" pitchFamily="18" charset="0"/>
              </a:rPr>
              <a:t>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21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12-14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89062" y="1909511"/>
            <a:ext cx="4714494"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0" name="TextBox 13">
            <a:extLst>
              <a:ext uri="{FF2B5EF4-FFF2-40B4-BE49-F238E27FC236}">
                <a16:creationId xmlns:a16="http://schemas.microsoft.com/office/drawing/2014/main" xmlns="" id="{C5FC8EA1-CD8D-4ECE-8013-2D8D899DAE06}"/>
              </a:ext>
            </a:extLst>
          </p:cNvPr>
          <p:cNvSpPr txBox="1"/>
          <p:nvPr/>
        </p:nvSpPr>
        <p:spPr>
          <a:xfrm>
            <a:off x="5000020" y="3000790"/>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15142</TotalTime>
  <Words>638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2207</cp:revision>
  <cp:lastPrinted>2022-02-09T05:34:48Z</cp:lastPrinted>
  <dcterms:created xsi:type="dcterms:W3CDTF">2018-03-27T06:03:00Z</dcterms:created>
  <dcterms:modified xsi:type="dcterms:W3CDTF">2022-02-20T07:47:10Z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