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20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21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 Оңтүстік-шығыстан жел соғады, күші 3-8 м/с. Ауа температурасы түнде  1-3, күндіз          16-18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22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5331" y="2168748"/>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647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2172</cp:revision>
  <cp:lastPrinted>2021-07-01T03:56:27Z</cp:lastPrinted>
  <dcterms:created xsi:type="dcterms:W3CDTF">2018-03-27T06:03:00Z</dcterms:created>
  <dcterms:modified xsi:type="dcterms:W3CDTF">2022-02-20T08:06:22Z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