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2076327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февраля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Утром и днем снег. Ветер юго-западный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13-15,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algn="just">
              <a:defRPr/>
            </a:pP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февраля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21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февраля 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Ветер юго-западный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5-7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8296" y="4314284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 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5570038"/>
              </p:ext>
            </p:extLst>
          </p:nvPr>
        </p:nvGraphicFramePr>
        <p:xfrm>
          <a:off x="5045028" y="475934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7049" y="33884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284961"/>
            <a:ext cx="4671263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февраля, ночью 22 февраля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13399</TotalTime>
  <Words>541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2079</cp:revision>
  <cp:lastPrinted>2021-07-01T03:56:27Z</cp:lastPrinted>
  <dcterms:created xsi:type="dcterms:W3CDTF">2018-03-27T06:03:00Z</dcterms:created>
  <dcterms:modified xsi:type="dcterms:W3CDTF">2022-02-20T08:17:26Z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