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204075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45697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4589929"/>
              </p:ext>
            </p:extLst>
          </p:nvPr>
        </p:nvGraphicFramePr>
        <p:xfrm>
          <a:off x="4938308" y="4023583"/>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ақпанға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a:t>
            </a:r>
            <a:r>
              <a:rPr lang="ru-RU" altLang="ru-RU" sz="1200" b="1" dirty="0">
                <a:solidFill>
                  <a:prstClr val="black"/>
                </a:solidFill>
                <a:latin typeface="Times New Roman" panose="02020603050405020304" pitchFamily="18" charset="0"/>
                <a:cs typeface="Times New Roman" panose="02020603050405020304" pitchFamily="18" charset="0"/>
              </a:rPr>
              <a:t>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21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8450" y="2915480"/>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ақпан түнде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139455" y="148987"/>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14171</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2125</cp:revision>
  <cp:lastPrinted>2021-07-01T03:56:27Z</cp:lastPrinted>
  <dcterms:created xsi:type="dcterms:W3CDTF">2018-03-27T06:03:00Z</dcterms:created>
  <dcterms:modified xsi:type="dcterms:W3CDTF">2022-02-20T07:58:51Z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