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07229410"/>
              </p:ext>
            </p:extLst>
          </p:nvPr>
        </p:nvGraphicFramePr>
        <p:xfrm>
          <a:off x="307975" y="2588895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51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0342" y="3789040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0 февраля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7674228"/>
              </p:ext>
            </p:extLst>
          </p:nvPr>
        </p:nvGraphicFramePr>
        <p:xfrm>
          <a:off x="5025122" y="4416195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2869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49" y="70882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5738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февраля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5738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февраля 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3-8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17-19°,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3-5°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 </a:t>
            </a:r>
          </a:p>
          <a:p>
            <a:pPr lvl="0" algn="just"/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5738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февраля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5738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февраля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</a:p>
          <a:p>
            <a:pPr lvl="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2-7 м/с.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15-17°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03956" y="3289707"/>
            <a:ext cx="4697050" cy="276999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Объявляется предупреждение НМУ 2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13109" y="2156163"/>
            <a:ext cx="4681537" cy="646331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февраля ночью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накоплению загрязняющих веществ в атмосфере города. По городу ожидается высокий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481831"/>
            <a:ext cx="4294837" cy="965989"/>
            <a:chOff x="523875" y="3979586"/>
            <a:chExt cx="4294837" cy="1059489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699" y="3979586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7164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604245768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189785"/>
              </p:ext>
            </p:extLst>
          </p:nvPr>
        </p:nvGraphicFramePr>
        <p:xfrm>
          <a:off x="5215876" y="542531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ukpp@meteo.kz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128092" y="114301"/>
            <a:ext cx="4816970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</a:t>
            </a:r>
            <a:r>
              <a:rPr lang="ru-RU" sz="1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НМУ</a:t>
            </a:r>
          </a:p>
          <a:p>
            <a:pPr algn="ctr"/>
            <a:endParaRPr lang="kk-KZ" sz="14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проводить влажную уборку в жилых помещениях и на рабочих местах;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промывать нос и горло при возвращении домой;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не допускать сжигание отходов и мусора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14065</TotalTime>
  <Words>655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2049</cp:revision>
  <cp:lastPrinted>2021-10-14T11:15:53Z</cp:lastPrinted>
  <dcterms:created xsi:type="dcterms:W3CDTF">2018-03-27T06:03:00Z</dcterms:created>
  <dcterms:modified xsi:type="dcterms:W3CDTF">2022-02-20T07:50:00Z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