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февраля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5334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3-       8 м/с. Температура воздуха ночью 1-3, днем 16-18 тепла.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22 февраля 2022 г.9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3-8 м/с. Температура воздуха ночью 2-4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12863</TotalTime>
  <Words>676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2084</cp:revision>
  <cp:lastPrinted>2021-07-01T03:56:27Z</cp:lastPrinted>
  <dcterms:created xsi:type="dcterms:W3CDTF">2018-03-27T06:03:00Z</dcterms:created>
  <dcterms:modified xsi:type="dcterms:W3CDTF">2022-02-20T08:06:35Z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