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kk-KZ" altLang="zh-CN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осадки, гололед. Ветер юго-западный 7-12 м/с. Температура воздуха ночью 1-3 мороза,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февраля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осадки. Ветер юго-западный  7-12 м/с. Температура воздуха 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26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2076</cp:revision>
  <cp:lastPrinted>2021-02-03T11:37:00Z</cp:lastPrinted>
  <dcterms:created xsi:type="dcterms:W3CDTF">2018-03-27T06:03:00Z</dcterms:created>
  <dcterms:modified xsi:type="dcterms:W3CDTF">2022-02-20T08:14:33Z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