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21 </a:t>
            </a:r>
            <a:r>
              <a:rPr lang="kk-KZ" sz="1100" b="1" dirty="0">
                <a:latin typeface="Times New Roman" pitchFamily="18" charset="0"/>
                <a:cs typeface="Times New Roman" pitchFamily="18" charset="0"/>
              </a:rPr>
              <a:t>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20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қар, жаяу бұрқасын.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күндіз </a:t>
            </a:r>
            <a:r>
              <a:rPr lang="kk-KZ" sz="1100" dirty="0" smtClean="0">
                <a:latin typeface="Times New Roman" pitchFamily="18" charset="0"/>
                <a:cs typeface="Times New Roman" pitchFamily="18" charset="0"/>
              </a:rPr>
              <a:t>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градус </a:t>
            </a:r>
            <a:r>
              <a:rPr lang="kk-KZ" sz="1100" dirty="0">
                <a:latin typeface="Times New Roman" pitchFamily="18" charset="0"/>
                <a:cs typeface="Times New Roman" pitchFamily="18" charset="0"/>
              </a:rPr>
              <a:t>аяз.</a:t>
            </a:r>
          </a:p>
          <a:p>
            <a:pPr indent="182563" algn="ctr"/>
            <a:endParaRPr lang="kk-KZ" sz="1100" b="1" dirty="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22</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21ақпан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22 </a:t>
            </a:r>
            <a:r>
              <a:rPr lang="ru-RU" sz="1100" b="1" dirty="0" err="1">
                <a:latin typeface="Times New Roman" panose="02020603050405020304" pitchFamily="18" charset="0"/>
                <a:cs typeface="Times New Roman" panose="02020603050405020304" pitchFamily="18" charset="0"/>
              </a:rPr>
              <a:t>ақпанға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12835</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2206</cp:revision>
  <cp:lastPrinted>2021-07-01T03:56:27Z</cp:lastPrinted>
  <dcterms:created xsi:type="dcterms:W3CDTF">2018-03-27T06:03:00Z</dcterms:created>
  <dcterms:modified xsi:type="dcterms:W3CDTF">2022-02-20T08:19:25Z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