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72395732"/>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50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2" y="3224720"/>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dirty="0" smtClean="0">
                <a:latin typeface="Times New Roman" pitchFamily="18" charset="0"/>
                <a:cs typeface="Times New Roman" pitchFamily="18" charset="0"/>
              </a:rPr>
              <a:t>19 </a:t>
            </a:r>
            <a:r>
              <a:rPr lang="ru-RU" altLang="ru-RU" sz="1200" b="1" dirty="0" err="1" smtClean="0">
                <a:latin typeface="Times New Roman" pitchFamily="18" charset="0"/>
                <a:cs typeface="Times New Roman" pitchFamily="18" charset="0"/>
              </a:rPr>
              <a:t>ақпан</a:t>
            </a:r>
            <a:r>
              <a:rPr lang="kk-KZ" altLang="ru-RU" sz="1200" b="1" dirty="0" smtClean="0">
                <a:latin typeface="Times New Roman" pitchFamily="18" charset="0"/>
                <a:cs typeface="Times New Roman" pitchFamily="18" charset="0"/>
              </a:rPr>
              <a:t> 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67032285"/>
              </p:ext>
            </p:extLst>
          </p:nvPr>
        </p:nvGraphicFramePr>
        <p:xfrm>
          <a:off x="5019674" y="3757397"/>
          <a:ext cx="4691064" cy="25904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301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005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smtClean="0">
                          <a:solidFill>
                            <a:schemeClr val="tx1"/>
                          </a:solidFill>
                          <a:latin typeface="Times New Roman" panose="02020603050405020304" pitchFamily="18" charset="0"/>
                          <a:cs typeface="Times New Roman" panose="02020603050405020304" pitchFamily="18" charset="0"/>
                        </a:rPr>
                        <a:t>РМ-2,5</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8005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a:t>
                      </a:r>
                      <a:r>
                        <a:rPr lang="kk-KZ" sz="1000" baseline="0" dirty="0" smtClean="0">
                          <a:solidFill>
                            <a:schemeClr val="tx1"/>
                          </a:solidFill>
                          <a:latin typeface="Times New Roman" panose="02020603050405020304" pitchFamily="18" charset="0"/>
                          <a:cs typeface="Times New Roman" panose="02020603050405020304" pitchFamily="18" charset="0"/>
                        </a:rPr>
                        <a:t> РМ-10</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80053">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8005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80053">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80053">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005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a:t>
                      </a:r>
                      <a:r>
                        <a:rPr lang="kk-KZ" sz="1000" baseline="0" dirty="0" smtClean="0">
                          <a:solidFill>
                            <a:schemeClr val="tx1"/>
                          </a:solidFill>
                          <a:latin typeface="Times New Roman" panose="02020603050405020304" pitchFamily="18" charset="0"/>
                          <a:cs typeface="Times New Roman" panose="02020603050405020304" pitchFamily="18" charset="0"/>
                        </a:rPr>
                        <a:t>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896639" y="58826"/>
            <a:ext cx="4808538" cy="2492990"/>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20 </a:t>
            </a:r>
            <a:r>
              <a:rPr lang="ru-RU" sz="1200" b="1" dirty="0" err="1" smtClean="0">
                <a:latin typeface="Times New Roman" pitchFamily="18" charset="0"/>
                <a:cs typeface="Times New Roman" pitchFamily="18" charset="0"/>
              </a:rPr>
              <a:t>ақпанға</a:t>
            </a:r>
            <a:endParaRPr lang="ru-RU" sz="1200" b="1" dirty="0" smtClean="0">
              <a:latin typeface="Times New Roman" pitchFamily="18" charset="0"/>
              <a:cs typeface="Times New Roman" pitchFamily="18" charset="0"/>
            </a:endParaRPr>
          </a:p>
          <a:p>
            <a:pPr algn="ctr"/>
            <a:r>
              <a:rPr lang="ru-RU" altLang="ru-RU" sz="1200" b="1" dirty="0" smtClean="0">
                <a:latin typeface="Times New Roman" panose="02020603050405020304" pitchFamily="18" charset="0"/>
                <a:cs typeface="Times New Roman" panose="02020603050405020304" pitchFamily="18" charset="0"/>
              </a:rPr>
              <a:t>19 </a:t>
            </a:r>
            <a:r>
              <a:rPr lang="kk-KZ" altLang="ru-RU" sz="1200" b="1" dirty="0" smtClean="0">
                <a:latin typeface="Times New Roman" panose="02020603050405020304" pitchFamily="18" charset="0"/>
                <a:cs typeface="Times New Roman" panose="02020603050405020304" pitchFamily="18" charset="0"/>
              </a:rPr>
              <a:t>ақпан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Жауын-шашынсыз</a:t>
            </a:r>
            <a:r>
              <a:rPr lang="kk-KZ" sz="1200" dirty="0">
                <a:solidFill>
                  <a:prstClr val="black"/>
                </a:solidFill>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a:t>
            </a:r>
            <a:r>
              <a:rPr lang="kk-KZ" sz="1200" dirty="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9-14 </a:t>
            </a:r>
            <a:r>
              <a:rPr lang="kk-KZ" sz="1200" dirty="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0-2 </a:t>
            </a:r>
            <a:r>
              <a:rPr lang="kk-KZ" sz="1200" dirty="0">
                <a:latin typeface="Times New Roman" pitchFamily="18" charset="0"/>
                <a:cs typeface="Times New Roman" pitchFamily="18" charset="0"/>
              </a:rPr>
              <a:t>градус аяз, күндіз </a:t>
            </a:r>
            <a:r>
              <a:rPr lang="kk-KZ" sz="1200" dirty="0" smtClean="0">
                <a:latin typeface="Times New Roman" pitchFamily="18" charset="0"/>
                <a:cs typeface="Times New Roman" pitchFamily="18" charset="0"/>
              </a:rPr>
              <a:t>10-12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p>
          <a:p>
            <a:pPr algn="just"/>
            <a:r>
              <a:rPr lang="kk-KZ" sz="1200" dirty="0" smtClean="0">
                <a:solidFill>
                  <a:srgbClr val="000000"/>
                </a:solidFill>
                <a:latin typeface="Times New Roman" pitchFamily="18" charset="0"/>
                <a:cs typeface="Times New Roman" panose="02020603050405020304" pitchFamily="18" charset="0"/>
                <a:sym typeface="+mn-ea"/>
              </a:rPr>
              <a:t> </a:t>
            </a:r>
            <a:endParaRPr lang="ru-RU" sz="1200" b="1" dirty="0" smtClean="0">
              <a:solidFill>
                <a:srgbClr val="000000"/>
              </a:solidFill>
              <a:latin typeface="Times New Roman" pitchFamily="18" charset="0"/>
              <a:cs typeface="Times New Roman"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a:latin typeface="Times New Roman" panose="02020603050405020304" pitchFamily="18" charset="0"/>
                <a:cs typeface="Times New Roman" panose="02020603050405020304" pitchFamily="18" charset="0"/>
              </a:rPr>
              <a:t>а</a:t>
            </a:r>
            <a:r>
              <a:rPr lang="kk-KZ" altLang="ru-RU" sz="1200" b="1" dirty="0">
                <a:latin typeface="Times New Roman" panose="02020603050405020304" pitchFamily="18" charset="0"/>
                <a:cs typeface="Times New Roman" panose="02020603050405020304" pitchFamily="18" charset="0"/>
              </a:rPr>
              <a:t>қпанға</a:t>
            </a:r>
            <a:endParaRPr lang="ru-RU" sz="1200" b="1" dirty="0">
              <a:latin typeface="Times New Roman" panose="02020603050405020304" pitchFamily="18" charset="0"/>
              <a:cs typeface="Times New Roman" panose="02020603050405020304" pitchFamily="18" charset="0"/>
            </a:endParaRPr>
          </a:p>
          <a:p>
            <a:pPr indent="182563" algn="ctr">
              <a:defRPr/>
            </a:pP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21 </a:t>
            </a:r>
            <a:r>
              <a:rPr 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itchFamily="18" charset="0"/>
                <a:cs typeface="Times New Roman" pitchFamily="18" charset="0"/>
              </a:rPr>
              <a:t>        Жауын-шашынсыз. </a:t>
            </a:r>
            <a:r>
              <a:rPr lang="kk-KZ" sz="1200" dirty="0" smtClean="0">
                <a:latin typeface="Times New Roman" pitchFamily="18" charset="0"/>
                <a:cs typeface="Times New Roman" pitchFamily="18" charset="0"/>
              </a:rPr>
              <a:t>Солтүстік-шығыстан</a:t>
            </a:r>
            <a:r>
              <a:rPr lang="kk-KZ" sz="1200" dirty="0" smtClean="0">
                <a:solidFill>
                  <a:prstClr val="black"/>
                </a:solidFill>
                <a:latin typeface="Times New Roman" pitchFamily="18" charset="0"/>
                <a:cs typeface="Times New Roman" pitchFamily="18" charset="0"/>
              </a:rPr>
              <a:t> жел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9-14 м/с</a:t>
            </a:r>
            <a:r>
              <a:rPr lang="kk-KZ" sz="1200" dirty="0">
                <a:solidFill>
                  <a:prstClr val="black"/>
                </a:solidFill>
                <a:latin typeface="Times New Roman" pitchFamily="18" charset="0"/>
                <a:cs typeface="Times New Roman" pitchFamily="18" charset="0"/>
              </a:rPr>
              <a:t>. Ауа температурасы </a:t>
            </a:r>
            <a:r>
              <a:rPr lang="kk-KZ" sz="1200">
                <a:solidFill>
                  <a:prstClr val="black"/>
                </a:solidFill>
                <a:latin typeface="Times New Roman" pitchFamily="18" charset="0"/>
                <a:cs typeface="Times New Roman" pitchFamily="18" charset="0"/>
              </a:rPr>
              <a:t>түнде </a:t>
            </a:r>
            <a:r>
              <a:rPr lang="kk-KZ" sz="1200" smtClean="0">
                <a:solidFill>
                  <a:prstClr val="black"/>
                </a:solidFill>
                <a:latin typeface="Times New Roman" pitchFamily="18" charset="0"/>
                <a:cs typeface="Times New Roman" pitchFamily="18" charset="0"/>
              </a:rPr>
              <a:t>0-2 </a:t>
            </a:r>
            <a:r>
              <a:rPr lang="kk-KZ" sz="1200" dirty="0" smtClean="0">
                <a:solidFill>
                  <a:prstClr val="black"/>
                </a:solidFill>
                <a:latin typeface="Times New Roman" pitchFamily="18" charset="0"/>
                <a:cs typeface="Times New Roman" pitchFamily="18" charset="0"/>
              </a:rPr>
              <a:t>градус аяз болады</a:t>
            </a:r>
            <a:r>
              <a:rPr lang="kk-KZ" sz="1200" dirty="0">
                <a:solidFill>
                  <a:prstClr val="black"/>
                </a:solidFill>
                <a:latin typeface="Times New Roman" pitchFamily="18" charset="0"/>
                <a:cs typeface="Times New Roman" pitchFamily="18" charset="0"/>
              </a:rPr>
              <a:t>.  </a:t>
            </a:r>
          </a:p>
          <a:p>
            <a:pPr indent="182563" algn="just"/>
            <a:endParaRPr lang="ru-RU" sz="1200" dirty="0">
              <a:latin typeface="Times New Roman" pitchFamily="18" charset="0"/>
              <a:cs typeface="Times New Roman" pitchFamily="18" charset="0"/>
            </a:endParaRPr>
          </a:p>
        </p:txBody>
      </p:sp>
      <p:sp>
        <p:nvSpPr>
          <p:cNvPr id="21" name="TextBox 13"/>
          <p:cNvSpPr txBox="1"/>
          <p:nvPr/>
        </p:nvSpPr>
        <p:spPr>
          <a:xfrm>
            <a:off x="5003301" y="233666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 </a:t>
            </a:r>
            <a:r>
              <a:rPr lang="ru-RU" sz="1200" dirty="0" err="1" smtClean="0">
                <a:solidFill>
                  <a:schemeClr val="tx1"/>
                </a:solidFill>
                <a:latin typeface="Times New Roman" panose="02020603050405020304" pitchFamily="18" charset="0"/>
                <a:cs typeface="Times New Roman" panose="02020603050405020304" pitchFamily="18" charset="0"/>
              </a:rPr>
              <a:t>ақпанда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r>
              <a:rPr lang="ru-RU" sz="1200" dirty="0" smtClean="0">
                <a:solidFill>
                  <a:schemeClr val="tx1"/>
                </a:solidFill>
                <a:latin typeface="Times New Roman" panose="02020603050405020304" pitchFamily="18" charset="0"/>
                <a:cs typeface="Times New Roman" panose="02020603050405020304" pitchFamily="18" charset="0"/>
              </a:rPr>
              <a:t>        20 </a:t>
            </a:r>
            <a:r>
              <a:rPr lang="ru-RU" sz="1200" dirty="0" err="1" smtClean="0">
                <a:solidFill>
                  <a:schemeClr val="tx1"/>
                </a:solidFill>
                <a:latin typeface="Times New Roman" panose="02020603050405020304" pitchFamily="18" charset="0"/>
                <a:cs typeface="Times New Roman" panose="02020603050405020304" pitchFamily="18" charset="0"/>
              </a:rPr>
              <a:t>ақпанда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13245</TotalTime>
  <Words>566</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2173</cp:revision>
  <cp:lastPrinted>2022-02-19T06:48:38Z</cp:lastPrinted>
  <dcterms:created xsi:type="dcterms:W3CDTF">2018-03-27T06:03:00Z</dcterms:created>
  <dcterms:modified xsi:type="dcterms:W3CDTF">2022-02-19T08:56:19Z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