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52024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673878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5-7°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66522" y="3081629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65154" y="1995594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8092" y="114301"/>
            <a:ext cx="48169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</a:p>
          <a:p>
            <a:pPr algn="ctr"/>
            <a:endParaRPr lang="kk-KZ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14977</TotalTime>
  <Words>708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2115</cp:revision>
  <cp:lastPrinted>2021-10-18T15:52:53Z</cp:lastPrinted>
  <dcterms:created xsi:type="dcterms:W3CDTF">2018-03-27T06:03:00Z</dcterms:created>
  <dcterms:modified xsi:type="dcterms:W3CDTF">2022-02-19T08:31:07Z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