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7042520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50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89040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19 февраля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9616675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49" y="70882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февраля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февраля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2-7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18-20°,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6-8°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  <a:p>
            <a:pPr lvl="0" algn="just"/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февраля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 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17-19°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03956" y="3289707"/>
            <a:ext cx="4697050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Объявляется предупреждение НМУ 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13109" y="2156163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128092" y="114301"/>
            <a:ext cx="481697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</a:t>
            </a:r>
            <a:r>
              <a:rPr lang="ru-RU" sz="1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НМУ</a:t>
            </a:r>
          </a:p>
          <a:p>
            <a:pPr algn="ctr"/>
            <a:endParaRPr lang="kk-KZ" sz="14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проводить влажную уборку в жилых помещениях и на рабочих местах;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промывать нос и горло при возвращении домой;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не допускать сжигание отходов и мусора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14033</TotalTime>
  <Words>653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2047</cp:revision>
  <cp:lastPrinted>2021-10-14T11:15:53Z</cp:lastPrinted>
  <dcterms:created xsi:type="dcterms:W3CDTF">2018-03-27T06:03:00Z</dcterms:created>
  <dcterms:modified xsi:type="dcterms:W3CDTF">2022-02-19T08:22:20Z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