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42508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Ясно. Временами туман. Ветер северо-восточный 5-10 м/с. Температура воздуха ночью 3-5 мороза, днем 9-11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6-11 м/с. Температура воздуха ночью 2-4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Исполнитель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инженер С. Тастаева</a:t>
            </a: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02.2022 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612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2019</cp:revision>
  <cp:lastPrinted>2021-07-01T03:56:27Z</cp:lastPrinted>
  <dcterms:created xsi:type="dcterms:W3CDTF">2018-03-27T06:03:00Z</dcterms:created>
  <dcterms:modified xsi:type="dcterms:W3CDTF">2022-02-19T08:49:26Z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