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6443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3-5 мороза. 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82929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34937" y="4445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13317</TotalTime>
  <Words>693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2027</cp:revision>
  <cp:lastPrinted>2021-07-01T03:56:27Z</cp:lastPrinted>
  <dcterms:created xsi:type="dcterms:W3CDTF">2018-03-27T06:03:00Z</dcterms:created>
  <dcterms:modified xsi:type="dcterms:W3CDTF">2022-02-19T08:15:14Z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