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1878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800655"/>
              </p:ext>
            </p:extLst>
          </p:nvPr>
        </p:nvGraphicFramePr>
        <p:xfrm>
          <a:off x="5028962" y="397234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14-16 мороза, днем 3-5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11-13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12987</TotalTime>
  <Words>570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2102</cp:revision>
  <cp:lastPrinted>2021-07-01T03:56:27Z</cp:lastPrinted>
  <dcterms:created xsi:type="dcterms:W3CDTF">2018-03-27T06:03:00Z</dcterms:created>
  <dcterms:modified xsi:type="dcterms:W3CDTF">2022-02-19T08:53:08Z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