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21781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smtClean="0">
                          <a:solidFill>
                            <a:srgbClr val="002060"/>
                          </a:solidFill>
                          <a:latin typeface="Times New Roman" panose="02020603050405020304" pitchFamily="18" charset="0"/>
                          <a:cs typeface="Times New Roman" panose="02020603050405020304" pitchFamily="18" charset="0"/>
                        </a:rPr>
                        <a:t>Темиртау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20 ақпан</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20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20, 21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endParaRPr lang="ru-RU" altLang="en-US" sz="1200" dirty="0">
              <a:solidFill>
                <a:srgbClr val="000000"/>
              </a:solidFill>
              <a:latin typeface="Times New Roman" panose="02020603050405020304" pitchFamily="18" charset="0"/>
            </a:endParaRPr>
          </a:p>
          <a:p>
            <a:pPr algn="just"/>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8724" y="640619"/>
            <a:ext cx="479425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13273</TotalTime>
  <Words>639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2074</cp:revision>
  <cp:lastPrinted>2021-07-01T03:56:27Z</cp:lastPrinted>
  <dcterms:created xsi:type="dcterms:W3CDTF">2018-03-27T06:03:00Z</dcterms:created>
  <dcterms:modified xsi:type="dcterms:W3CDTF">2022-02-19T08:28:01Z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