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311014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12883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19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февраля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с переходом на северо-западный 5-10 м/с. Температура воздуха ночью 0-2, днем 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21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13933</TotalTime>
  <Words>668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2040</cp:revision>
  <cp:lastPrinted>2021-10-15T03:50:29Z</cp:lastPrinted>
  <dcterms:created xsi:type="dcterms:W3CDTF">2018-03-27T06:03:00Z</dcterms:created>
  <dcterms:modified xsi:type="dcterms:W3CDTF">2022-02-19T07:58:52Z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