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72598348"/>
              </p:ext>
            </p:extLst>
          </p:nvPr>
        </p:nvGraphicFramePr>
        <p:xfrm>
          <a:off x="307975" y="2588895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50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</a:t>
                      </a:r>
                      <a:r>
                        <a:rPr lang="ru-RU" altLang="zh-CN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</a:t>
            </a:r>
            <a:r>
              <a:rPr lang="ru-RU" sz="12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6797482"/>
              </p:ext>
            </p:extLst>
          </p:nvPr>
        </p:nvGraphicFramePr>
        <p:xfrm>
          <a:off x="5006749" y="3995153"/>
          <a:ext cx="4691064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2470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124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78116"/>
            <a:ext cx="4840289" cy="17235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февраля до 21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ru-RU" altLang="en-US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Без осадков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Ветер юго-восточный 5-10 м/с. Температура воздуха </a:t>
            </a:r>
            <a:r>
              <a:rPr lang="ru-RU" sz="11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16-18,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днем 6-8 мороза. 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февраля</a:t>
            </a: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21 февраля 2022 г.</a:t>
            </a: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южный 7-12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ночью 16-18 мороза.</a:t>
            </a: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xmlns="" id="{42D7E92B-8707-4BE2-992A-72DE753A7D16}"/>
              </a:ext>
            </a:extLst>
          </p:cNvPr>
          <p:cNvSpPr txBox="1"/>
          <p:nvPr/>
        </p:nvSpPr>
        <p:spPr>
          <a:xfrm>
            <a:off x="4984750" y="1801665"/>
            <a:ext cx="4720543" cy="1015663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21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2022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пониженный уровень  загрязнения воздуха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xmlns="" id="{BFA5ACDF-0377-4D57-B64D-576034CD1590}"/>
              </a:ext>
            </a:extLst>
          </p:cNvPr>
          <p:cNvSpPr txBox="1"/>
          <p:nvPr/>
        </p:nvSpPr>
        <p:spPr>
          <a:xfrm>
            <a:off x="4996998" y="2897615"/>
            <a:ext cx="4736417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32211" y="4587619"/>
            <a:ext cx="4661089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771716"/>
            <a:chOff x="502227" y="3955141"/>
            <a:chExt cx="4291013" cy="19432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19"/>
          <p:cNvSpPr txBox="1">
            <a:spLocks noChangeArrowheads="1"/>
          </p:cNvSpPr>
          <p:nvPr/>
        </p:nvSpPr>
        <p:spPr bwMode="auto">
          <a:xfrm>
            <a:off x="134937" y="444500"/>
            <a:ext cx="4810125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14798</TotalTime>
  <Words>679</Words>
  <Application>Microsoft Office PowerPoint</Application>
  <PresentationFormat>Лист A4 (210x297 мм)</PresentationFormat>
  <Paragraphs>112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2164</cp:revision>
  <cp:lastPrinted>2021-11-30T05:55:24Z</cp:lastPrinted>
  <dcterms:created xsi:type="dcterms:W3CDTF">2018-03-27T06:03:00Z</dcterms:created>
  <dcterms:modified xsi:type="dcterms:W3CDTF">2022-02-19T08:19:19Z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