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5978901"/>
              </p:ext>
            </p:extLst>
          </p:nvPr>
        </p:nvGraphicFramePr>
        <p:xfrm>
          <a:off x="307975" y="2515344"/>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50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ақпанға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850" y="2206252"/>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 xmlns:a16="http://schemas.microsoft.com/office/drawing/2014/main" id="{A749C2F8-23C3-4A95-A976-9FB1B6BA7313}"/>
              </a:ext>
            </a:extLst>
          </p:cNvPr>
          <p:cNvSpPr txBox="1"/>
          <p:nvPr/>
        </p:nvSpPr>
        <p:spPr>
          <a:xfrm>
            <a:off x="82606"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139455" y="148987"/>
            <a:ext cx="4796941" cy="2954655"/>
          </a:xfrm>
          <a:prstGeom prst="rect">
            <a:avLst/>
          </a:prstGeom>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a:t>
            </a:r>
            <a:r>
              <a:rPr lang="ru-RU" sz="1400" b="1" dirty="0" smtClean="0">
                <a:solidFill>
                  <a:srgbClr val="000000"/>
                </a:solidFill>
                <a:latin typeface="Times New Roman" pitchFamily="18" charset="0"/>
                <a:cs typeface="Times New Roman" pitchFamily="18" charset="0"/>
                <a:sym typeface="+mn-ea"/>
              </a:rPr>
              <a:t>ҰСЫНЫСТАР</a:t>
            </a:r>
          </a:p>
          <a:p>
            <a:pPr algn="ctr"/>
            <a:endParaRPr lang="kk-KZ" sz="1400" b="1" dirty="0">
              <a:solidFill>
                <a:srgbClr val="000000"/>
              </a:solidFill>
              <a:latin typeface="Times New Roman" pitchFamily="18" charset="0"/>
              <a:cs typeface="Times New Roman" pitchFamily="18" charset="0"/>
              <a:sym typeface="+mn-ea"/>
            </a:endParaRP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дәрі-дәрмектер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тамақты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шайыңыз</a:t>
            </a:r>
            <a:r>
              <a:rPr lang="ru-RU" sz="1200" dirty="0">
                <a:latin typeface="Times New Roman" panose="02020603050405020304" pitchFamily="18" charset="0"/>
                <a:cs typeface="Times New Roman" panose="02020603050405020304" pitchFamily="18" charset="0"/>
              </a:rPr>
              <a:t>;</a:t>
            </a:r>
          </a:p>
          <a:p>
            <a:pPr marL="171450" indent="-171450" algn="just">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14157</TotalTime>
  <Words>615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2095</cp:revision>
  <cp:lastPrinted>2021-07-01T03:56:27Z</cp:lastPrinted>
  <dcterms:created xsi:type="dcterms:W3CDTF">2018-03-27T06:03:00Z</dcterms:created>
  <dcterms:modified xsi:type="dcterms:W3CDTF">2022-02-19T08:22:02Z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