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81045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149505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653654"/>
              </p:ext>
            </p:extLst>
          </p:nvPr>
        </p:nvGraphicFramePr>
        <p:xfrm>
          <a:off x="5019674" y="3608660"/>
          <a:ext cx="4691064" cy="2789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18508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февраля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13055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2121</cp:revision>
  <cp:lastPrinted>2022-02-19T06:46:03Z</cp:lastPrinted>
  <dcterms:created xsi:type="dcterms:W3CDTF">2018-03-27T06:03:00Z</dcterms:created>
  <dcterms:modified xsi:type="dcterms:W3CDTF">2022-02-19T08:56:22Z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