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75707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Шымкент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февраля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19 февраля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6672682"/>
              </p:ext>
            </p:extLst>
          </p:nvPr>
        </p:nvGraphicFramePr>
        <p:xfrm>
          <a:off x="5045567" y="4035427"/>
          <a:ext cx="4645722" cy="2499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20 февраля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февраля 2022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февраля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облачность, без осадков. Ветер юго-восточный 3-       8 м/с. Температура воздуха ночью 1 мороза-1 тепла, днем 13-15 тепла.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февраля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20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г. по 09 ч. 21 февраля 2022 г.9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           3-8 м/с. Температура воздуха ночью 0-2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algn="just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34937" y="44450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12862</TotalTime>
  <Words>678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2083</cp:revision>
  <cp:lastPrinted>2021-07-01T03:56:27Z</cp:lastPrinted>
  <dcterms:created xsi:type="dcterms:W3CDTF">2018-03-27T06:03:00Z</dcterms:created>
  <dcterms:modified xsi:type="dcterms:W3CDTF">2022-02-19T08:33:48Z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