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08191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50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964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а</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smtClean="0">
                <a:latin typeface="Times New Roman" panose="02020603050405020304" pitchFamily="18" charset="0"/>
                <a:cs typeface="Times New Roman" panose="02020603050405020304" pitchFamily="18" charset="0"/>
              </a:rPr>
              <a:t>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3536965"/>
              </p:ext>
            </p:extLst>
          </p:nvPr>
        </p:nvGraphicFramePr>
        <p:xfrm>
          <a:off x="5025120" y="4221088"/>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47760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19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Көшпелі бұлтты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жауын-шашын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аздаған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жауын-шашын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a:t>
            </a:r>
            <a:r>
              <a:rPr lang="kk-KZ" sz="1100" dirty="0">
                <a:latin typeface="Times New Roman" pitchFamily="18" charset="0"/>
                <a:cs typeface="Times New Roman" pitchFamily="18" charset="0"/>
              </a:rPr>
              <a:t>жаңбыр, қар</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көктайғақ</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және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таңертең</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тұман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оң</a:t>
            </a:r>
            <a:r>
              <a:rPr lang="ru-RU" sz="1100" dirty="0" err="1" smtClean="0">
                <a:solidFill>
                  <a:prstClr val="black"/>
                </a:solidFill>
                <a:latin typeface="Times New Roman" panose="02020603050405020304" pitchFamily="18" charset="0"/>
                <a:cs typeface="Times New Roman" panose="02020603050405020304" pitchFamily="18" charset="0"/>
              </a:rPr>
              <a:t>түстіктен</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со</a:t>
            </a:r>
            <a:r>
              <a:rPr lang="kk-KZ" sz="1100" dirty="0" smtClean="0">
                <a:latin typeface="Times New Roman" panose="02020603050405020304" pitchFamily="18" charset="0"/>
                <a:cs typeface="Times New Roman" panose="02020603050405020304" pitchFamily="18" charset="0"/>
              </a:rPr>
              <a:t>ғады, күші</a:t>
            </a:r>
            <a:r>
              <a:rPr lang="ru-RU" sz="1100" dirty="0" smtClean="0">
                <a:latin typeface="Times New Roman" panose="02020603050405020304" pitchFamily="18" charset="0"/>
                <a:cs typeface="Times New Roman" panose="02020603050405020304" pitchFamily="18" charset="0"/>
              </a:rPr>
              <a:t> 9-14,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екпіні</a:t>
            </a:r>
            <a:r>
              <a:rPr lang="ru-RU" sz="1100" dirty="0" smtClean="0">
                <a:latin typeface="Times New Roman" panose="02020603050405020304" pitchFamily="18" charset="0"/>
                <a:cs typeface="Times New Roman" panose="02020603050405020304" pitchFamily="18" charset="0"/>
              </a:rPr>
              <a:t> 18 м/с. </a:t>
            </a:r>
            <a:r>
              <a:rPr lang="ru-RU" sz="1100" dirty="0" err="1" smtClean="0">
                <a:latin typeface="Times New Roman" panose="02020603050405020304" pitchFamily="18" charset="0"/>
                <a:cs typeface="Times New Roman" panose="02020603050405020304" pitchFamily="18" charset="0"/>
              </a:rPr>
              <a:t>Ауа</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температурасы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4-6 градус </a:t>
            </a:r>
            <a:r>
              <a:rPr lang="ru-RU" sz="1100" dirty="0" err="1" smtClean="0">
                <a:latin typeface="Times New Roman" panose="02020603050405020304" pitchFamily="18" charset="0"/>
                <a:cs typeface="Times New Roman" panose="02020603050405020304" pitchFamily="18" charset="0"/>
              </a:rPr>
              <a:t>аяз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1-3 градус </a:t>
            </a:r>
            <a:r>
              <a:rPr lang="ru-RU" sz="1100" dirty="0" err="1" smtClean="0">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 </a:t>
            </a: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21 ақпанға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20 ақпан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аздаған жауын-шашын (жаңбыр, 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көктайғақ</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kk-KZ" sz="1100" b="1" dirty="0" smtClean="0">
                <a:solidFill>
                  <a:schemeClr val="tx1"/>
                </a:solidFill>
                <a:latin typeface="Times New Roman" panose="02020603050405020304" pitchFamily="18" charset="0"/>
                <a:cs typeface="Times New Roman" panose="02020603050405020304" pitchFamily="18" charset="0"/>
              </a:rPr>
              <a:t>ақпан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13220</TotalTime>
  <Words>620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2239</cp:revision>
  <cp:lastPrinted>2021-07-01T03:56:27Z</cp:lastPrinted>
  <dcterms:created xsi:type="dcterms:W3CDTF">2018-03-27T06:03:00Z</dcterms:created>
  <dcterms:modified xsi:type="dcterms:W3CDTF">2022-02-19T08:57:50Z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