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432588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endParaRPr lang="en-US" altLang="x-none" sz="16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651787"/>
              </p:ext>
            </p:extLst>
          </p:nvPr>
        </p:nvGraphicFramePr>
        <p:xfrm>
          <a:off x="5041956" y="4005064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осадки, днем небольшие осадки (дождь, снег). Ночью гололед. Ночью и утром туман. Ветер южный, юго-западный 9-14, днём порывы 18 м/с. Температура воздуха ночью 4-6 мороза, днем 1-3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21 февраля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гололед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юго-западный, западный 9-14 м/с. Температура </a:t>
            </a:r>
            <a:r>
              <a:rPr lang="ru-RU" sz="110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0-2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12982</TotalTime>
  <Words>630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2176</cp:revision>
  <cp:lastPrinted>2021-07-01T03:56:27Z</cp:lastPrinted>
  <dcterms:created xsi:type="dcterms:W3CDTF">2018-03-27T06:03:00Z</dcterms:created>
  <dcterms:modified xsi:type="dcterms:W3CDTF">2022-02-19T08:57:54Z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