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9350480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50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февраля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19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20 февраля 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5-10 м/с. Температура воздуха ночью 13-15, днем 4-6 мороза.</a:t>
            </a:r>
            <a:endParaRPr lang="kk-KZ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февраля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по 09 ч. 21 февраля 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5-10 м/с.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ночью 13-15 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08247" y="233666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20 февраля, ночью 21 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3415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0671819"/>
              </p:ext>
            </p:extLst>
          </p:nvPr>
        </p:nvGraphicFramePr>
        <p:xfrm>
          <a:off x="5019674" y="4397121"/>
          <a:ext cx="4691064" cy="1987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8247" y="34181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77502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13031</TotalTime>
  <Words>563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2023</cp:revision>
  <cp:lastPrinted>2021-07-01T03:56:27Z</cp:lastPrinted>
  <dcterms:created xsi:type="dcterms:W3CDTF">2018-03-27T06:03:00Z</dcterms:created>
  <dcterms:modified xsi:type="dcterms:W3CDTF">2022-02-19T08:47:01Z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