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19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20 ақпанға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 Оңтүстік-шығыстан, күші 3-8 м/с. Ауа температурасы түнде  1 аяз-1 градус жылы, күндіз 13-15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ақпанға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ақпанға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9153" y="2157731"/>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13078</TotalTime>
  <Words>648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2171</cp:revision>
  <cp:lastPrinted>2021-07-01T03:56:27Z</cp:lastPrinted>
  <dcterms:created xsi:type="dcterms:W3CDTF">2018-03-27T06:03:00Z</dcterms:created>
  <dcterms:modified xsi:type="dcterms:W3CDTF">2022-02-19T08:33:34Z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