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508139E4-CD07-4ECB-9F7F-0D4C88BBEC7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39653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39CCA-C231-44EE-9C74-91115178D8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DFC67-D517-41B8-AC49-6AB0E1FBC8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86F96-F722-4AD9-8C5A-6134D9B1E0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4FFD8-A46E-4DA8-953B-294FCFBF3E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A4856-80AD-4BEA-8A15-0A9D388F3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EAE05-D663-48D9-8B17-1F55837C85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1E024-9052-4D30-8F11-06FA634B88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5B87A-5381-4F5D-9CE1-1E9A08CCEE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2B3A7-13D3-44B8-BE8D-3D56B6EB63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CA81A-1140-4FEA-B5F5-7264125E16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DD138-F022-4B30-B67D-DA844B7CC2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344C833-9D79-4ED0-83DC-A10B1DA889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altLang="zh-CN" sz="16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19 февраля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91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20 февраля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19 февраля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20 февраля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Переменная облачность, без осадков. Ветер 2-7 м/с. Температура воздуха ночью 5-7 мороза, днем 3-5 тепла. </a:t>
            </a:r>
          </a:p>
          <a:p>
            <a:pPr algn="just"/>
            <a:endParaRPr lang="ru-RU" sz="1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21 февраля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20 февраля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21</a:t>
            </a:r>
            <a:r>
              <a:rPr lang="ru-RU" sz="1200" b="1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>
                <a:latin typeface="Times New Roman" pitchFamily="18" charset="0"/>
              </a:rPr>
              <a:t>Переменная облачность, без осадков. Ветер 0-5 м/с. Температура воздуха ночью 3-5 мороза.</a:t>
            </a:r>
            <a:endParaRPr lang="kk-KZ" sz="120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764" y="2227774"/>
            <a:ext cx="4608513" cy="1225550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0, ночью 21 февраля</a:t>
            </a:r>
            <a:r>
              <a:rPr lang="en-US" altLang="en-US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97221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202" y="357448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34937" y="4445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13480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2169</cp:revision>
  <cp:lastPrinted>2021-07-01T09:11:30Z</cp:lastPrinted>
  <dcterms:created xsi:type="dcterms:W3CDTF">2018-03-27T06:03:00Z</dcterms:created>
  <dcterms:modified xsi:type="dcterms:W3CDTF">2022-02-19T08:04:56Z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