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kk-KZ" altLang="zh-CN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южный, юго-западный 5-10 м/с. Температура воздуха ночью 13-15, днем 3-5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февраля 2022 г.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осадки снег, дождь. Ветер юго-западный  9-14 м/с. Температура воздуха  0-2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88629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808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13048</TotalTime>
  <Words>614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2074</cp:revision>
  <cp:lastPrinted>2021-02-03T11:37:00Z</cp:lastPrinted>
  <dcterms:created xsi:type="dcterms:W3CDTF">2018-03-27T06:03:00Z</dcterms:created>
  <dcterms:modified xsi:type="dcterms:W3CDTF">2022-02-19T08:45:37Z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