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14972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юго-восточный 5-10 м/с. Температура воздуха  ночью 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7-9°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18-20°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14673</TotalTime>
  <Words>626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2095</cp:revision>
  <cp:lastPrinted>2021-10-18T15:52:53Z</cp:lastPrinted>
  <dcterms:created xsi:type="dcterms:W3CDTF">2018-03-27T06:03:00Z</dcterms:created>
  <dcterms:modified xsi:type="dcterms:W3CDTF">2022-02-18T08:50:04Z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