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065491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№49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1787533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арналған ауа райы 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сағаттан</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сағатқа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sym typeface="+mn-ea"/>
            </a:endParaRPr>
          </a:p>
          <a:p>
            <a:pPr lvl="0" indent="182563" algn="just"/>
            <a:r>
              <a:rPr lang="ru-RU" sz="1200" dirty="0" err="1">
                <a:latin typeface="Times New Roman" panose="02020603050405020304" pitchFamily="18" charset="0"/>
                <a:cs typeface="Times New Roman" panose="02020603050405020304" pitchFamily="18" charset="0"/>
                <a:sym typeface="+mn-ea"/>
              </a:rPr>
              <a:t>Аздаған</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бұлтты</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жауын-шашынсыз</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Жел</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шығыстан</a:t>
            </a:r>
            <a:r>
              <a:rPr lang="ru-RU" sz="1200" dirty="0">
                <a:latin typeface="Times New Roman" panose="02020603050405020304" pitchFamily="18" charset="0"/>
                <a:cs typeface="Times New Roman" panose="02020603050405020304" pitchFamily="18" charset="0"/>
                <a:sym typeface="+mn-ea"/>
              </a:rPr>
              <a:t> 7-12 м/с. </a:t>
            </a:r>
            <a:r>
              <a:rPr lang="ru-RU" sz="1200" dirty="0" err="1">
                <a:latin typeface="Times New Roman" panose="02020603050405020304" pitchFamily="18" charset="0"/>
                <a:cs typeface="Times New Roman" panose="02020603050405020304" pitchFamily="18" charset="0"/>
                <a:sym typeface="+mn-ea"/>
              </a:rPr>
              <a:t>Ауаның</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температурасы</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түнде</a:t>
            </a:r>
            <a:r>
              <a:rPr lang="ru-RU" sz="1200" dirty="0">
                <a:latin typeface="Times New Roman" panose="02020603050405020304" pitchFamily="18" charset="0"/>
                <a:cs typeface="Times New Roman" panose="02020603050405020304" pitchFamily="18" charset="0"/>
                <a:sym typeface="+mn-ea"/>
              </a:rPr>
              <a:t> 5-7 </a:t>
            </a:r>
            <a:r>
              <a:rPr lang="ru-RU" sz="1200" dirty="0" err="1">
                <a:latin typeface="Times New Roman" panose="02020603050405020304" pitchFamily="18" charset="0"/>
                <a:cs typeface="Times New Roman" panose="02020603050405020304" pitchFamily="18" charset="0"/>
                <a:sym typeface="+mn-ea"/>
              </a:rPr>
              <a:t>аяз</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күндіз</a:t>
            </a:r>
            <a:r>
              <a:rPr lang="ru-RU" sz="1200" dirty="0">
                <a:latin typeface="Times New Roman" panose="02020603050405020304" pitchFamily="18" charset="0"/>
                <a:cs typeface="Times New Roman" panose="02020603050405020304" pitchFamily="18" charset="0"/>
                <a:sym typeface="+mn-ea"/>
              </a:rPr>
              <a:t> 6-8 </a:t>
            </a:r>
            <a:r>
              <a:rPr lang="ru-RU" sz="1200" dirty="0" err="1">
                <a:latin typeface="Times New Roman" panose="02020603050405020304" pitchFamily="18" charset="0"/>
                <a:cs typeface="Times New Roman" panose="02020603050405020304" pitchFamily="18" charset="0"/>
                <a:sym typeface="+mn-ea"/>
              </a:rPr>
              <a:t>жылы</a:t>
            </a:r>
            <a:r>
              <a:rPr lang="ru-RU" sz="1200" dirty="0">
                <a:latin typeface="Times New Roman" panose="02020603050405020304" pitchFamily="18" charset="0"/>
                <a:cs typeface="Times New Roman" panose="02020603050405020304" pitchFamily="18" charset="0"/>
                <a:sym typeface="+mn-ea"/>
              </a:rPr>
              <a:t>.</a:t>
            </a:r>
            <a:endParaRPr lang="kk-KZ" altLang="ru-RU" sz="1200" b="1" dirty="0">
              <a:latin typeface="Times New Roman" panose="02020603050405020304" pitchFamily="18" charset="0"/>
              <a:cs typeface="Times New Roman" panose="02020603050405020304" pitchFamily="18" charset="0"/>
            </a:endParaRPr>
          </a:p>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20 ақпанға </a:t>
            </a:r>
          </a:p>
          <a:p>
            <a:pPr indent="182563" algn="ctr"/>
            <a:r>
              <a:rPr lang="kk-KZ" altLang="ru-RU" sz="1200" b="1" dirty="0">
                <a:latin typeface="Times New Roman" panose="02020603050405020304" pitchFamily="18" charset="0"/>
                <a:cs typeface="Times New Roman" panose="02020603050405020304" pitchFamily="18" charset="0"/>
              </a:rPr>
              <a:t>19 ақпан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сағаттан</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сағатқа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sym typeface="+mn-ea"/>
              </a:rPr>
              <a:t>Көшпелі</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бұлтты</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жауын-шашынсыз</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Жел</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ea typeface="Times New Roman" panose="02020603050405020304" pitchFamily="18" charset="0"/>
              </a:rPr>
              <a:t>шығыстан</a:t>
            </a:r>
            <a:r>
              <a:rPr lang="ru-RU" sz="1200" dirty="0">
                <a:latin typeface="Times New Roman" panose="02020603050405020304" pitchFamily="18" charset="0"/>
                <a:ea typeface="Times New Roman" panose="02020603050405020304" pitchFamily="18" charset="0"/>
              </a:rPr>
              <a:t> 5-10 </a:t>
            </a:r>
            <a:r>
              <a:rPr lang="ru-RU" sz="1200" dirty="0">
                <a:latin typeface="Times New Roman" panose="02020603050405020304" pitchFamily="18" charset="0"/>
                <a:cs typeface="Times New Roman" panose="02020603050405020304" pitchFamily="18" charset="0"/>
                <a:sym typeface="+mn-ea"/>
              </a:rPr>
              <a:t>м/с. </a:t>
            </a:r>
            <a:r>
              <a:rPr lang="ru-RU" sz="1200" dirty="0" err="1">
                <a:latin typeface="Times New Roman" panose="02020603050405020304" pitchFamily="18" charset="0"/>
                <a:cs typeface="Times New Roman" panose="02020603050405020304" pitchFamily="18" charset="0"/>
                <a:sym typeface="+mn-ea"/>
              </a:rPr>
              <a:t>Ауаның</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температурасы</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түнде</a:t>
            </a:r>
            <a:r>
              <a:rPr lang="ru-RU" sz="1200" dirty="0">
                <a:latin typeface="Times New Roman" panose="02020603050405020304" pitchFamily="18" charset="0"/>
                <a:cs typeface="Times New Roman" panose="02020603050405020304" pitchFamily="18" charset="0"/>
                <a:sym typeface="+mn-ea"/>
              </a:rPr>
              <a:t> 4-6 </a:t>
            </a:r>
            <a:r>
              <a:rPr lang="ru-RU" sz="1200" dirty="0" err="1">
                <a:latin typeface="Times New Roman" panose="02020603050405020304" pitchFamily="18" charset="0"/>
                <a:cs typeface="Times New Roman" panose="02020603050405020304" pitchFamily="18" charset="0"/>
                <a:sym typeface="+mn-ea"/>
              </a:rPr>
              <a:t>аяз</a:t>
            </a:r>
            <a:r>
              <a:rPr lang="ru-RU" sz="1200" dirty="0">
                <a:latin typeface="Times New Roman" panose="02020603050405020304" pitchFamily="18" charset="0"/>
                <a:cs typeface="Times New Roman" panose="02020603050405020304" pitchFamily="18" charset="0"/>
                <a:sym typeface="+mn-ea"/>
              </a:rPr>
              <a:t>.</a:t>
            </a:r>
            <a:endParaRPr lang="kk-KZ"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14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 </a:t>
            </a:r>
            <a:r>
              <a:rPr lang="ru-RU" sz="1200" dirty="0" err="1">
                <a:solidFill>
                  <a:schemeClr val="tx1"/>
                </a:solidFill>
                <a:latin typeface="Times New Roman" pitchFamily="18" charset="0"/>
                <a:cs typeface="Times New Roman" pitchFamily="18" charset="0"/>
              </a:rPr>
              <a:t>ақпанына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13067</TotalTime>
  <Words>557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2076</cp:revision>
  <cp:lastPrinted>2021-07-01T07:38:07Z</cp:lastPrinted>
  <dcterms:created xsi:type="dcterms:W3CDTF">2018-03-27T06:03:00Z</dcterms:created>
  <dcterms:modified xsi:type="dcterms:W3CDTF">2022-02-18T08:29:09Z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