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943252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80733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Ночью и утром туман. Ветер юго-восточный 9-14 м/с. Температура воздуха ночью 9-11, днем 2-4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осадки, низовая метель, гололед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юго-западный 9-14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2021-07-01T03:56:27Z</cp:lastPrinted>
  <dcterms:created xsi:type="dcterms:W3CDTF">2018-03-27T06:03:00Z</dcterms:created>
  <dcterms:modified xsi:type="dcterms:W3CDTF">2022-02-18T08:51:19Z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