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612370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18 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6104557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19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5-10 м/с. Температура воздуха  ночью 18-20°,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8-10° мороза. </a:t>
            </a:r>
          </a:p>
          <a:p>
            <a:pPr lvl="0" indent="180975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2-7 м/с. Температура воздуха  ночью 17-19°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13845</TotalTime>
  <Words>570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2040</cp:revision>
  <cp:lastPrinted>2021-10-14T11:15:53Z</cp:lastPrinted>
  <dcterms:created xsi:type="dcterms:W3CDTF">2018-03-27T06:03:00Z</dcterms:created>
  <dcterms:modified xsi:type="dcterms:W3CDTF">2022-02-18T08:43:15Z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