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79524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511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м/с. Температура воздуха  ночью 17-19°,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7-9° мороза. </a:t>
            </a:r>
          </a:p>
          <a:p>
            <a:pPr lvl="0" indent="265113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февраля 2022 г</a:t>
            </a:r>
          </a:p>
          <a:p>
            <a:pPr lvl="0" indent="265113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</a:t>
            </a:r>
            <a:r>
              <a:rPr 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востчоный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м/с. Температура воздуха  ночью 17-19°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14359</TotalTime>
  <Words>586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2061</cp:revision>
  <cp:lastPrinted>2021-07-01T03:56:27Z</cp:lastPrinted>
  <dcterms:created xsi:type="dcterms:W3CDTF">2018-03-27T06:03:00Z</dcterms:created>
  <dcterms:modified xsi:type="dcterms:W3CDTF">2022-02-18T08:44:56Z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