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797774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183049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19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18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м/с. Ауа температурасы түнде 13-15, күндіз 6-8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20</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19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20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a:p>
            <a:pPr indent="182563" algn="just"/>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19, 20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12822</TotalTime>
  <Words>561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2021-07-01T03:56:27Z</cp:lastPrinted>
  <dcterms:created xsi:type="dcterms:W3CDTF">2018-03-27T06:03:00Z</dcterms:created>
  <dcterms:modified xsi:type="dcterms:W3CDTF">2022-02-18T08:34:31Z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