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06936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598915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19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18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19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Оңтүстік-шығыстан, оңтүстіктен жел соғады, күші 3-8 м/с. Ауа температурасы түнде 0-      2 градус аяз, күндіз 12-14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20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18 ақпаннан 09 сағ. 19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-ш</a:t>
            </a:r>
            <a:r>
              <a:rPr lang="kk-KZ" sz="1100" dirty="0">
                <a:latin typeface="Times New Roman" pitchFamily="18" charset="0"/>
                <a:cs typeface="Times New Roman" pitchFamily="18" charset="0"/>
              </a:rPr>
              <a:t>ығыстан жел соғады, күші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12980</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2148</cp:revision>
  <cp:lastPrinted>2021-07-01T03:56:27Z</cp:lastPrinted>
  <dcterms:created xsi:type="dcterms:W3CDTF">2018-03-27T06:03:00Z</dcterms:created>
  <dcterms:modified xsi:type="dcterms:W3CDTF">2022-02-18T08:51:52Z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