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133922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19, 2022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a:t>
            </a:r>
            <a:r>
              <a:rPr lang="kk-KZ" sz="1200" dirty="0">
                <a:solidFill>
                  <a:schemeClr val="tx1"/>
                </a:solidFill>
                <a:latin typeface="Times New Roman" panose="02020603050405020304" pitchFamily="18" charset="0"/>
                <a:cs typeface="Times New Roman" panose="02020603050405020304" pitchFamily="18" charset="0"/>
              </a:rPr>
              <a:t>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9793345"/>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19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18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19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80975" algn="just"/>
            <a:r>
              <a:rPr lang="ru-RU" sz="1200" dirty="0" err="1">
                <a:solidFill>
                  <a:prstClr val="black"/>
                </a:solidFill>
                <a:latin typeface="Times New Roman" pitchFamily="18" charset="0"/>
                <a:cs typeface="Times New Roman" pitchFamily="18" charset="0"/>
              </a:rPr>
              <a:t>Аздаған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шығыстан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солтүстік-батысқа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ауыспалы</a:t>
            </a:r>
            <a:r>
              <a:rPr lang="ru-RU" sz="1200" dirty="0">
                <a:solidFill>
                  <a:srgbClr val="000000"/>
                </a:solidFill>
                <a:latin typeface="Times New Roman" panose="02020603050405020304" pitchFamily="18" charset="0"/>
              </a:rPr>
              <a:t> 5-10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0-2,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8-10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20 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19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20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indent="180975" algn="just"/>
            <a:r>
              <a:rPr lang="ru-RU" sz="1200" dirty="0" err="1" smtClean="0">
                <a:solidFill>
                  <a:prstClr val="black"/>
                </a:solidFill>
                <a:latin typeface="Times New Roman" pitchFamily="18" charset="0"/>
                <a:cs typeface="Times New Roman" pitchFamily="18" charset="0"/>
                <a:sym typeface="+mn-ea"/>
              </a:rPr>
              <a:t>Көшпелі</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7-12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17224</TotalTime>
  <Words>588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2092</cp:revision>
  <cp:lastPrinted>2021-07-01T07:38:07Z</cp:lastPrinted>
  <dcterms:created xsi:type="dcterms:W3CDTF">2018-03-27T06:03:00Z</dcterms:created>
  <dcterms:modified xsi:type="dcterms:W3CDTF">2022-02-18T08:09:55Z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