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9244647"/>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19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18</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44583207"/>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0688"/>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fontAlgn="b">
              <a:spcBef>
                <a:spcPts val="0"/>
              </a:spcBef>
              <a:spcAft>
                <a:spcPts val="0"/>
              </a:spcAft>
              <a:defRPr/>
            </a:pP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19, 20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fontAlgn="b">
              <a:spcBef>
                <a:spcPts val="0"/>
              </a:spcBef>
              <a:spcAft>
                <a:spcPts val="0"/>
              </a:spcAf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altLang="en-US" sz="1200" dirty="0" err="1" smtClean="0">
                <a:solidFill>
                  <a:srgbClr val="000000"/>
                </a:solidFill>
                <a:latin typeface="Times New Roman" panose="02020603050405020304" pitchFamily="18" charset="0"/>
              </a:rPr>
              <a:t>болады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13206</TotalTime>
  <Words>679</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2095</cp:revision>
  <cp:lastPrinted>2021-07-01T07:38:07Z</cp:lastPrinted>
  <dcterms:created xsi:type="dcterms:W3CDTF">2018-03-27T06:03:00Z</dcterms:created>
  <dcterms:modified xsi:type="dcterms:W3CDTF">2022-02-18T08:22:03Z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