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056614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4669070"/>
              </p:ext>
            </p:extLst>
          </p:nvPr>
        </p:nvGraphicFramePr>
        <p:xfrm>
          <a:off x="5040375" y="410386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18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975" algn="just"/>
            <a:r>
              <a:rPr lang="kk-KZ" sz="1200" dirty="0">
                <a:latin typeface="Times New Roman" pitchFamily="18" charset="0"/>
                <a:cs typeface="Times New Roman" pitchFamily="18" charset="0"/>
              </a:rPr>
              <a:t>Көшпелі 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a:t>
            </a:r>
            <a:r>
              <a:rPr lang="ru-RU" sz="1200" dirty="0" err="1">
                <a:solidFill>
                  <a:prstClr val="black"/>
                </a:solidFill>
                <a:latin typeface="Times New Roman" panose="02020603050405020304" pitchFamily="18" charset="0"/>
                <a:cs typeface="Times New Roman" panose="02020603050405020304" pitchFamily="18" charset="0"/>
              </a:rPr>
              <a:t>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со</a:t>
            </a:r>
            <a:r>
              <a:rPr lang="kk-KZ" sz="1200" dirty="0">
                <a:latin typeface="Times New Roman" panose="02020603050405020304" pitchFamily="18" charset="0"/>
                <a:cs typeface="Times New Roman" panose="02020603050405020304" pitchFamily="18" charset="0"/>
              </a:rPr>
              <a:t>ғады</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2-4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20 ақпанға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19 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20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жауын-шашын (қар, жаңбыр), жаяу бұрқасын, көктайғақ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оңтүстіктен, </a:t>
            </a:r>
            <a:r>
              <a:rPr lang="kk-KZ" sz="1200" dirty="0">
                <a:latin typeface="Times New Roman" pitchFamily="18" charset="0"/>
                <a:cs typeface="Times New Roman" pitchFamily="18" charset="0"/>
              </a:rPr>
              <a:t>оңтүстік-батыстан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375" y="3253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375" y="2365917"/>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20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13078</TotalTime>
  <Words>599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2179</cp:revision>
  <cp:lastPrinted>2021-07-01T03:56:27Z</cp:lastPrinted>
  <dcterms:created xsi:type="dcterms:W3CDTF">2018-03-27T06:03:00Z</dcterms:created>
  <dcterms:modified xsi:type="dcterms:W3CDTF">2022-02-18T08:50:42Z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