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66300897"/>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№49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ақпан</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19 ақпанға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18 ақпан с. 21-ден бастап 19 ақпан </a:t>
            </a:r>
            <a:r>
              <a:rPr lang="kk-KZ" altLang="ru-RU" sz="1200" b="1" dirty="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сағ. дейін</a:t>
            </a:r>
            <a:endParaRPr lang="kk-KZ" altLang="ru-RU" sz="1200" b="1" dirty="0">
              <a:latin typeface="Times New Roman" panose="02020603050405020304" pitchFamily="18" charset="0"/>
              <a:cs typeface="Times New Roman" panose="02020603050405020304" pitchFamily="18" charset="0"/>
            </a:endParaRPr>
          </a:p>
          <a:p>
            <a:pPr lvl="0" indent="180975" algn="just"/>
            <a:r>
              <a:rPr lang="kk-KZ" sz="1200" dirty="0">
                <a:latin typeface="Times New Roman" panose="02020603050405020304" pitchFamily="18" charset="0"/>
                <a:cs typeface="Times New Roman" panose="02020603050405020304" pitchFamily="18" charset="0"/>
              </a:rPr>
              <a:t>Жауын-шашынсыз. Оңтүстік-батыстан соққан жел оңтүстік-шығысқа ауысады, күші  7-12 м/с. Ауа температурасы түнде 14-16, күндіз 6-8 градус аяз болады</a:t>
            </a:r>
            <a:r>
              <a:rPr lang="kk-KZ" sz="1200" dirty="0" smtClean="0">
                <a:latin typeface="Times New Roman" panose="02020603050405020304" pitchFamily="18" charset="0"/>
                <a:cs typeface="Times New Roman" panose="02020603050405020304" pitchFamily="18" charset="0"/>
              </a:rPr>
              <a:t>.</a:t>
            </a:r>
          </a:p>
          <a:p>
            <a:pPr lvl="0" indent="180975" algn="ctr"/>
            <a:endParaRPr lang="kk-KZ" sz="1200" b="1" dirty="0" smtClean="0">
              <a:latin typeface="Times New Roman" panose="02020603050405020304" pitchFamily="18" charset="0"/>
              <a:cs typeface="Times New Roman" panose="02020603050405020304" pitchFamily="18" charset="0"/>
            </a:endParaRPr>
          </a:p>
          <a:p>
            <a:pPr lvl="0" indent="180975" algn="ct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ақпанға</a:t>
            </a:r>
            <a:r>
              <a:rPr lang="ru-RU" sz="1200" b="1" dirty="0">
                <a:latin typeface="Times New Roman" panose="02020603050405020304" pitchFamily="18" charset="0"/>
                <a:cs typeface="Times New Roman" panose="02020603050405020304" pitchFamily="18" charset="0"/>
              </a:rPr>
              <a:t> 2022 </a:t>
            </a:r>
            <a:r>
              <a:rPr 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indent="182563" algn="ctr"/>
            <a:r>
              <a:rPr lang="ru-RU" sz="1200" b="1" dirty="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ақпанға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20 </a:t>
            </a:r>
            <a:r>
              <a:rPr lang="ru-RU" sz="1200" b="1" dirty="0" err="1">
                <a:latin typeface="Times New Roman" panose="02020603050405020304" pitchFamily="18" charset="0"/>
                <a:cs typeface="Times New Roman" panose="02020603050405020304" pitchFamily="18" charset="0"/>
              </a:rPr>
              <a:t>ақпанға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9-ға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Оңтүстік-батыстан</a:t>
            </a:r>
            <a:r>
              <a:rPr lang="ru-RU" sz="1200" dirty="0">
                <a:solidFill>
                  <a:prstClr val="black"/>
                </a:solidFill>
                <a:latin typeface="Times New Roman" panose="02020603050405020304" pitchFamily="18" charset="0"/>
                <a:cs typeface="Times New Roman" panose="02020603050405020304" pitchFamily="18" charset="0"/>
              </a:rPr>
              <a:t> 7-12 м/с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18-20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96848010"/>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19, 20 </a:t>
            </a:r>
            <a:r>
              <a:rPr lang="ru-RU" sz="1200" dirty="0" err="1" smtClean="0">
                <a:solidFill>
                  <a:schemeClr val="tx1"/>
                </a:solidFill>
                <a:latin typeface="Times New Roman" panose="02020603050405020304" pitchFamily="18" charset="0"/>
                <a:cs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13434</TotalTime>
  <Words>555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2150</cp:revision>
  <cp:lastPrinted>2021-07-01T07:38:07Z</cp:lastPrinted>
  <dcterms:created xsi:type="dcterms:W3CDTF">2018-03-27T06:03:00Z</dcterms:created>
  <dcterms:modified xsi:type="dcterms:W3CDTF">2022-02-18T08:26:02Z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