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135810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№49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18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19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19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2-7 м/с. Температура воздуха ночью 8-10 мороза, днем 0-2 тепла. 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20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5-7 мороза.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1</a:t>
            </a:r>
            <a:r>
              <a:rPr lang="kk-KZ" altLang="en-US" sz="1200" dirty="0">
                <a:latin typeface="Times New Roman" pitchFamily="18" charset="0"/>
                <a:sym typeface="+mn-ea"/>
              </a:rPr>
              <a:t>9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, ночью 20 февраля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13116</TotalTime>
  <Words>832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2135</cp:revision>
  <cp:lastPrinted>2021-07-01T09:11:30Z</cp:lastPrinted>
  <dcterms:created xsi:type="dcterms:W3CDTF">2018-03-27T06:03:00Z</dcterms:created>
  <dcterms:modified xsi:type="dcterms:W3CDTF">2022-02-18T08:14:15Z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