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32834368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№49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февраля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31901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 феврал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79818473"/>
              </p:ext>
            </p:extLst>
          </p:nvPr>
        </p:nvGraphicFramePr>
        <p:xfrm>
          <a:off x="5006749" y="3995153"/>
          <a:ext cx="4691064" cy="25100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8655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678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95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04227911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71097977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3118408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1713089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78116"/>
            <a:ext cx="4840289" cy="18928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Павлодар</a:t>
            </a: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19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февраля до 21 ч.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ru-RU" altLang="en-US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80975" algn="just"/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Без осадков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Ветер юго-западный 7-12 м/с. Температура воздуха ночью 18-20, днем 9-11 мороза. </a:t>
            </a:r>
            <a:endParaRPr lang="ru-RU" sz="1100" dirty="0" smtClean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80975" algn="just"/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20 февраля</a:t>
            </a:r>
          </a:p>
          <a:p>
            <a:pPr lvl="0" indent="180975"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февраля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20 февраля 2022 г.</a:t>
            </a:r>
          </a:p>
          <a:p>
            <a:pPr lvl="0" indent="180975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южный 7-12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 ночью 21-23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06749" y="1971133"/>
            <a:ext cx="4698543" cy="1015663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20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06749" y="3024568"/>
            <a:ext cx="4698542" cy="276999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32211" y="4587619"/>
            <a:ext cx="4661089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Айманова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Каз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Естая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Дюсенова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Торайгырова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440931"/>
            <a:ext cx="4291013" cy="1771716"/>
            <a:chOff x="502227" y="3955141"/>
            <a:chExt cx="4291013" cy="19432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TextBox 19"/>
          <p:cNvSpPr txBox="1">
            <a:spLocks noChangeArrowheads="1"/>
          </p:cNvSpPr>
          <p:nvPr/>
        </p:nvSpPr>
        <p:spPr bwMode="auto">
          <a:xfrm>
            <a:off x="112713" y="555625"/>
            <a:ext cx="48101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13979</TotalTime>
  <Words>614</Words>
  <Application>Microsoft Office PowerPoint</Application>
  <PresentationFormat>Лист A4 (210x297 мм)</PresentationFormat>
  <Paragraphs>111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2120</cp:revision>
  <cp:lastPrinted>2021-11-30T05:55:24Z</cp:lastPrinted>
  <dcterms:created xsi:type="dcterms:W3CDTF">2018-03-27T06:03:00Z</dcterms:created>
  <dcterms:modified xsi:type="dcterms:W3CDTF">2022-02-18T08:33:30Z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