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06483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февраля 2022 г.</a:t>
            </a:r>
          </a:p>
          <a:p>
            <a:pPr lvl="0" indent="265113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с переходом на юго-восточный 7-12 м/с. Температура воздуха ночью 14-16, днем 6-8 мороза.</a:t>
            </a:r>
          </a:p>
          <a:p>
            <a:pPr lvl="0" indent="265113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5113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5113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19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февраля 2022 г.</a:t>
            </a:r>
          </a:p>
          <a:p>
            <a:pPr lvl="0" indent="265113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7-12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696919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13205</TotalTime>
  <Words>548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2070</cp:revision>
  <cp:lastPrinted>2021-07-01T03:56:27Z</cp:lastPrinted>
  <dcterms:created xsi:type="dcterms:W3CDTF">2018-03-27T06:03:00Z</dcterms:created>
  <dcterms:modified xsi:type="dcterms:W3CDTF">2022-02-18T08:28:31Z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