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37034971"/>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№49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8704" y="3874975"/>
            <a:ext cx="4824412"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94310036"/>
              </p:ext>
            </p:extLst>
          </p:nvPr>
        </p:nvGraphicFramePr>
        <p:xfrm>
          <a:off x="5027612" y="4200100"/>
          <a:ext cx="4691064" cy="225552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ru-RU" sz="1000" b="0" i="0" u="none" strike="noStrike" smtClean="0">
                          <a:solidFill>
                            <a:srgbClr val="000000"/>
                          </a:solidFill>
                          <a:effectLst/>
                          <a:latin typeface="Times New Roman" panose="02020603050405020304" pitchFamily="18" charset="0"/>
                        </a:rPr>
                        <a:t>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68876" y="215900"/>
            <a:ext cx="4808538"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Тараз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АУА-РАЙЫ БОЛЖАМЫ</a:t>
            </a:r>
          </a:p>
          <a:p>
            <a:pPr algn="ctr"/>
            <a:r>
              <a:rPr lang="ru-RU" sz="1200" b="1" dirty="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a:t>
            </a:r>
            <a:r>
              <a:rPr lang="ru-RU" sz="1200" b="1" dirty="0">
                <a:latin typeface="Times New Roman" pitchFamily="18" charset="0"/>
                <a:cs typeface="Times New Roman" pitchFamily="18" charset="0"/>
              </a:rPr>
              <a:t> 19 </a:t>
            </a:r>
            <a:r>
              <a:rPr lang="ru-RU" sz="1200" b="1" dirty="0" err="1">
                <a:latin typeface="Times New Roman" pitchFamily="18" charset="0"/>
                <a:cs typeface="Times New Roman" pitchFamily="18" charset="0"/>
              </a:rPr>
              <a:t>ақпанға</a:t>
            </a:r>
            <a:endParaRPr lang="ru-RU" sz="1200" b="1" dirty="0">
              <a:latin typeface="Times New Roman" pitchFamily="18" charset="0"/>
              <a:cs typeface="Times New Roman" pitchFamily="18" charset="0"/>
            </a:endParaRPr>
          </a:p>
          <a:p>
            <a:pPr algn="ctr"/>
            <a:r>
              <a:rPr lang="ru-RU" altLang="ru-RU" sz="1200" b="1" dirty="0">
                <a:latin typeface="Times New Roman" panose="02020603050405020304" pitchFamily="18" charset="0"/>
                <a:cs typeface="Times New Roman" panose="02020603050405020304" pitchFamily="18" charset="0"/>
              </a:rPr>
              <a:t>2022 ж</a:t>
            </a:r>
            <a:r>
              <a:rPr lang="ru-RU" altLang="ru-RU" sz="1200" b="1" dirty="0" smtClean="0">
                <a:latin typeface="Times New Roman" panose="02020603050405020304" pitchFamily="18" charset="0"/>
                <a:cs typeface="Times New Roman" panose="02020603050405020304" pitchFamily="18" charset="0"/>
              </a:rPr>
              <a:t>. 18 </a:t>
            </a:r>
            <a:r>
              <a:rPr lang="kk-KZ" altLang="ru-RU" sz="1200" b="1" dirty="0">
                <a:latin typeface="Times New Roman" panose="02020603050405020304" pitchFamily="18" charset="0"/>
                <a:cs typeface="Times New Roman" panose="02020603050405020304" pitchFamily="18" charset="0"/>
              </a:rPr>
              <a:t>ақпан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19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sz="1200" dirty="0">
                <a:solidFill>
                  <a:prstClr val="black"/>
                </a:solidFill>
                <a:latin typeface="Times New Roman" pitchFamily="18" charset="0"/>
                <a:cs typeface="Times New Roman" pitchFamily="18" charset="0"/>
              </a:rPr>
              <a:t>          Жауын-шашынсыз. </a:t>
            </a:r>
            <a:r>
              <a:rPr lang="kk-KZ" sz="1200" dirty="0">
                <a:latin typeface="Times New Roman" pitchFamily="18" charset="0"/>
                <a:cs typeface="Times New Roman" pitchFamily="18" charset="0"/>
              </a:rPr>
              <a:t>Солтүстік-шығыстан жел соғады, күші 5-10 м/с. Ауа температурасы түнде 5-7 градус аяз, күндіз 6-8 градус жылы болады.</a:t>
            </a:r>
          </a:p>
          <a:p>
            <a:pPr algn="just"/>
            <a:r>
              <a:rPr lang="kk-KZ" sz="1200" dirty="0">
                <a:solidFill>
                  <a:srgbClr val="000000"/>
                </a:solidFill>
                <a:latin typeface="Times New Roman" pitchFamily="18" charset="0"/>
                <a:cs typeface="Times New Roman" panose="02020603050405020304" pitchFamily="18" charset="0"/>
                <a:sym typeface="+mn-ea"/>
              </a:rPr>
              <a:t> </a:t>
            </a:r>
            <a:endParaRPr lang="ru-RU" sz="1200" b="1" dirty="0">
              <a:solidFill>
                <a:srgbClr val="000000"/>
              </a:solidFill>
              <a:latin typeface="Times New Roman" pitchFamily="18" charset="0"/>
              <a:cs typeface="Times New Roman"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20 а</a:t>
            </a:r>
            <a:r>
              <a:rPr lang="kk-KZ" altLang="ru-RU" sz="1200" b="1" dirty="0">
                <a:latin typeface="Times New Roman" panose="02020603050405020304" pitchFamily="18" charset="0"/>
                <a:cs typeface="Times New Roman" panose="02020603050405020304" pitchFamily="18" charset="0"/>
              </a:rPr>
              <a:t>қпанға</a:t>
            </a:r>
            <a:endParaRPr lang="ru-RU" sz="1200" b="1" dirty="0">
              <a:latin typeface="Times New Roman" panose="02020603050405020304" pitchFamily="18" charset="0"/>
              <a:cs typeface="Times New Roman" panose="02020603050405020304"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20 </a:t>
            </a:r>
            <a:r>
              <a:rPr 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algn="just"/>
            <a:r>
              <a:rPr lang="kk-KZ" sz="1200" dirty="0">
                <a:solidFill>
                  <a:prstClr val="black"/>
                </a:solidFill>
                <a:latin typeface="Times New Roman" pitchFamily="18" charset="0"/>
                <a:cs typeface="Times New Roman" pitchFamily="18" charset="0"/>
              </a:rPr>
              <a:t>        Жауын-шашынсыз. </a:t>
            </a:r>
            <a:r>
              <a:rPr lang="kk-KZ" sz="1200" dirty="0">
                <a:latin typeface="Times New Roman" pitchFamily="18" charset="0"/>
                <a:cs typeface="Times New Roman" pitchFamily="18" charset="0"/>
              </a:rPr>
              <a:t>Солтүстік-шығыстан</a:t>
            </a:r>
            <a:r>
              <a:rPr lang="kk-KZ" sz="1200" dirty="0">
                <a:solidFill>
                  <a:prstClr val="black"/>
                </a:solidFill>
                <a:latin typeface="Times New Roman" pitchFamily="18" charset="0"/>
                <a:cs typeface="Times New Roman" pitchFamily="18" charset="0"/>
              </a:rPr>
              <a:t> жел соғады, күші 9-14 м/с. Ауа температурасы түнде 5-7 градус аяз болады.  </a:t>
            </a: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5122" y="349476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0825" y="2519927"/>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5113"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19 </a:t>
            </a:r>
            <a:r>
              <a:rPr lang="ru-RU" sz="1200" dirty="0" err="1">
                <a:solidFill>
                  <a:schemeClr val="tx1"/>
                </a:solidFill>
                <a:latin typeface="Times New Roman" panose="02020603050405020304" pitchFamily="18" charset="0"/>
                <a:cs typeface="Times New Roman" panose="02020603050405020304" pitchFamily="18" charset="0"/>
              </a:rPr>
              <a:t>ақпанда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19 </a:t>
            </a:r>
            <a:r>
              <a:rPr lang="ru-RU" sz="1200" dirty="0" err="1">
                <a:solidFill>
                  <a:schemeClr val="tx1"/>
                </a:solidFill>
                <a:latin typeface="Times New Roman" panose="02020603050405020304" pitchFamily="18" charset="0"/>
                <a:cs typeface="Times New Roman" panose="02020603050405020304" pitchFamily="18" charset="0"/>
              </a:rPr>
              <a:t>ақпанда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13204</TotalTime>
  <Words>576</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2151</cp:revision>
  <cp:lastPrinted>2022-01-19T06:58:06Z</cp:lastPrinted>
  <dcterms:created xsi:type="dcterms:W3CDTF">2018-03-27T06:03:00Z</dcterms:created>
  <dcterms:modified xsi:type="dcterms:W3CDTF">2022-02-18T08:47:14Z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