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17527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февраля по 21 ч. 19 февраля2022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Без осадков. Ветер юго-западный 9-14 м/с. Температура воздуха ночью 13-15, днем 6-8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февраля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19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20 февраля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Без осадков. Ветер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16-18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12951</TotalTime>
  <Words>589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2180</cp:revision>
  <cp:lastPrinted>2021-07-01T03:56:27Z</cp:lastPrinted>
  <dcterms:created xsi:type="dcterms:W3CDTF">2018-03-27T06:03:00Z</dcterms:created>
  <dcterms:modified xsi:type="dcterms:W3CDTF">2022-02-18T08:35:10Z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