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7917658"/>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14-16, күндіз 2-4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Ауаның температурасы түнде 12-14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1628011"/>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551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2064</cp:revision>
  <cp:lastPrinted>2021-07-01T07:38:07Z</cp:lastPrinted>
  <dcterms:created xsi:type="dcterms:W3CDTF">2018-03-27T06:03:00Z</dcterms:created>
  <dcterms:modified xsi:type="dcterms:W3CDTF">2022-02-18T08:23:41Z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