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23806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17-19,  днем 3-5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688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2022-02-18T08:22:32Z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